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87103-2B64-49B8-AAC7-75984D792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8B42D4-E979-4B05-B2C8-C5C6C7D60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4C1B-4707-4816-9127-B85218110D96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3BCF5-3C38-415F-91F7-13993C8E3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AB2F1-F730-481B-BEB4-9F024BE8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0A4F-5B63-4FC6-8A42-B676423D2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28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11A04B-4FDF-47D8-B838-B8D110179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279C0-5207-4FED-884E-3B45FF291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60487-0803-4A99-AE55-BDB1E72F7E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A4C1B-4707-4816-9127-B85218110D96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51665-2A78-44BC-BE34-598825EF4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7E83F-C02A-4E51-A2C2-5F4B3CD76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10A4F-5B63-4FC6-8A42-B676423D2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71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FBD7AE-0177-4068-9FF3-7BDF5FFE0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Is Ai taking over Human jobs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61E8A5-8F2D-4FED-93A2-620D106398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8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C7D754-9E68-4164-9041-3806A696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77F9E2-2291-4B06-8075-A2B2B8DB05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2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5DD1E0-4360-4662-81B3-14B2B548C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Taxi drivers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DF472-00F5-4D75-B46A-16E466E4E4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0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E25D97-67A1-4B31-B287-ADD43BEB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	Business and Retail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04AFF7-C395-4C60-9E72-82F17CB5E5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8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53D44D-0B80-4735-B8CC-4AC564A9B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Astronauts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F7C25-8AB8-464E-AE3F-C139547270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54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24A698-9902-49AD-A9EF-588709322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All Jobs that are affected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F502F-BE22-4346-8127-092498AA93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5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89AAB1-80C5-4FC3-B3C4-59EF27DC3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B9371C-75B0-4E79-8C01-3B26CCAE98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98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Is Ai taking over Human jobs</vt:lpstr>
      <vt:lpstr>Intro</vt:lpstr>
      <vt:lpstr>Taxi drivers</vt:lpstr>
      <vt:lpstr> Business and Retail</vt:lpstr>
      <vt:lpstr>Astronauts</vt:lpstr>
      <vt:lpstr>All Jobs that are affected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Ai taking over Human jobs</dc:title>
  <dc:creator>Rajul Shah</dc:creator>
  <cp:lastModifiedBy>2013 - Niam Shah</cp:lastModifiedBy>
  <cp:revision>2</cp:revision>
  <dcterms:created xsi:type="dcterms:W3CDTF">2020-04-18T11:33:07Z</dcterms:created>
  <dcterms:modified xsi:type="dcterms:W3CDTF">2020-06-26T14:09:48Z</dcterms:modified>
</cp:coreProperties>
</file>