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92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4D04-9727-4102-85E9-F7B8CA78F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9359D-8F59-4E6E-9436-843B4CBC3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3E8D1-F8AC-49E8-9760-C7D7E390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0034B-7B6E-413D-B4D6-1B729C51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0444B-6778-4BE4-A5DE-42100BE6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3D93-86A7-4FCE-BB94-C90B4329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00A81-A7BA-4EBC-A8E8-C63A58F73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066C8-2924-42AD-919B-EF1BEC70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1745-482E-4790-A979-DC6317E6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A2D4F-CB81-4C77-8BF3-B3B68D9D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ACA326-9747-4373-9869-46DE95F22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448E5-C985-4A9B-A7F3-C616A6CD7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0F30E-E030-469E-991A-8C4AE4A1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4CD41-E477-46B9-A59D-435F4D1B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C7DDE-5F58-4874-A15E-0D9EE038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4A11-1B47-4628-B383-616309F1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895B-826B-49AF-BC62-66A50ABFA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8DCAD-F9B9-4653-ABD4-CB7C0EA1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B5D72-9FA1-43F2-8E34-975B562D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27A3-1109-4BC0-ABF8-A641D39D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C1B6-920F-4131-9A89-635917CB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E465-EB1B-4F76-9CEF-18F0CE8F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37CC-DD2C-4B39-89F6-A8C0F4CE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A4351-7C26-4FC8-A8BE-A2A34C1C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8011D-D35C-4A35-801C-EA9E3EAE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92EF-6C51-4DD0-BBA0-3A4A67D9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4A12-3B9E-454D-B260-BADCCCCFE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030B9-965C-4387-A7E3-9A640B211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01474-C241-409A-B533-7E5683E1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7D6B2-7B41-4A28-801F-64D768D0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7D4C4-20A1-4375-858A-29363D5A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1D9C-96E1-44E5-A2EC-F263E6C1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F3F18-7CD6-4BFE-A76F-0CD3B36C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493A8-0696-4BFC-AFD7-64251694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FA9B4-E711-49EF-9610-85E77E8D9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E2962-169B-47DD-B7CE-9B77BC8EA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73FEA-3780-49BD-AF9B-3AF5FC76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A7FBF-16C9-4D5E-AE20-0ADB3DA9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07DA8-DAB6-491E-AF72-1DBEF3E2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9A01-F9B8-4DBD-BB29-6896D44E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B4BB5-E7FA-46E4-8B1B-4CDCAE1E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DC54E-D3D6-4952-902C-3159C4F1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BBE4E-F4E8-4F40-850D-CD699E90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483AA-E3A9-4A6F-AF68-5617F11B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F683C-C9F1-47A7-88AF-8E78B11C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5B045-94C5-413B-A3CC-18821734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8178-5769-48FF-B513-7D35764E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AF3F-4CE2-4EB2-BA21-E5B0759B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7A04D-1063-4A35-974D-88695FC39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31336-8C4E-422B-9856-68B2C81C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60C8C-9342-4C75-B9F0-094F4FC3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B8300-E9B0-41DF-BDC2-C32AF202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09DC-1E9A-489C-B546-083A2C2E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30E6E-62E9-4D76-BA01-EF447D54E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2E68B-1FE6-4BC3-AE0B-BA2D3BD53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D29D0-36FB-43AF-AA65-A49634B6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E1258-3CB7-4B12-AEC4-E213D1F4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A514E-0511-4B57-AF1C-4F00B523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AB25E-B18F-4CAB-9E48-1383F4C3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C081-0957-4271-BF9C-4D14B368A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F8803-BB72-4255-80CE-AB1B6F816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D7D9-9628-417D-AA56-29FFA513FBF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2C56C-0648-46D5-B357-4805E3118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30B29-AB46-4FD3-95DA-9F6EA4819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1BF1-7530-4D50-9249-9B84AFAE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9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8734-0D34-4DF1-B84D-27D195E45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A3093-A951-487F-BA7C-1BF62F902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296DC5-AE9C-4161-8429-66EEF36B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88" y="0"/>
            <a:ext cx="12313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D311BC-2D9C-428D-8757-475F6502085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20F7C-8013-472A-BFDA-A126055E100B}"/>
              </a:ext>
            </a:extLst>
          </p:cNvPr>
          <p:cNvSpPr/>
          <p:nvPr/>
        </p:nvSpPr>
        <p:spPr>
          <a:xfrm>
            <a:off x="240455" y="225183"/>
            <a:ext cx="11434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i="0" u="none" strike="noStrike" cap="all" dirty="0">
                <a:solidFill>
                  <a:srgbClr val="D7A927"/>
                </a:solidFill>
                <a:effectLst/>
                <a:latin typeface="Arial" panose="020B0604020202020204" pitchFamily="34" charset="0"/>
              </a:rPr>
              <a:t>HOW CAN TECHNOLOGY AID IN THE PREDICTION OF AND RESPONSE TO NATURAL DISASTERS / HAZARDS? </a:t>
            </a:r>
            <a:r>
              <a:rPr lang="en-GB" sz="3200" b="0" i="0" dirty="0">
                <a:solidFill>
                  <a:srgbClr val="D7A927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3200" dirty="0">
              <a:solidFill>
                <a:srgbClr val="D7A927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733C2-D8BE-4519-852F-35510F8E600C}"/>
              </a:ext>
            </a:extLst>
          </p:cNvPr>
          <p:cNvSpPr/>
          <p:nvPr/>
        </p:nvSpPr>
        <p:spPr>
          <a:xfrm>
            <a:off x="9075897" y="4537333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u="none" strike="noStrike" cap="all" dirty="0">
                <a:solidFill>
                  <a:srgbClr val="D7A927"/>
                </a:solidFill>
                <a:effectLst/>
                <a:latin typeface="Gill Sans MT" panose="020B0502020104020203" pitchFamily="34" charset="0"/>
              </a:rPr>
              <a:t>BY NIAM</a:t>
            </a:r>
            <a:r>
              <a:rPr lang="en-US" sz="2800" b="0" i="0" dirty="0">
                <a:solidFill>
                  <a:srgbClr val="D7A927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GB" sz="2800" dirty="0">
              <a:solidFill>
                <a:srgbClr val="D7A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F3A14-BB1C-405B-A7CB-22B557A245ED}"/>
              </a:ext>
            </a:extLst>
          </p:cNvPr>
          <p:cNvSpPr/>
          <p:nvPr/>
        </p:nvSpPr>
        <p:spPr>
          <a:xfrm>
            <a:off x="579717" y="777759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>
                <a:effectLst/>
              </a:rPr>
              <a:t>To predict when and where a tornado might </a:t>
            </a:r>
            <a:r>
              <a:rPr lang="en-US" sz="2800"/>
              <a:t>whirl, </a:t>
            </a:r>
            <a:r>
              <a:rPr lang="en-US" sz="2800" i="0">
                <a:effectLst/>
              </a:rPr>
              <a:t>scientists have a range of tools at their disposa</a:t>
            </a:r>
            <a:r>
              <a:rPr lang="en-US" sz="2800"/>
              <a:t>l. T</a:t>
            </a:r>
            <a:r>
              <a:rPr lang="en-US" sz="2800" i="0">
                <a:effectLst/>
              </a:rPr>
              <a:t>hey can measure wind speed and pressure through weather stations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To respond to a tornado, you need to go to a sturdy building and go to a safe room like a basement or cellar or a room on the lowest floor</a:t>
            </a:r>
            <a:endParaRPr lang="en-US" sz="2800" dirty="0"/>
          </a:p>
        </p:txBody>
      </p:sp>
      <p:pic>
        <p:nvPicPr>
          <p:cNvPr id="10242" name="Picture 2" descr="Image result for wind speed">
            <a:extLst>
              <a:ext uri="{FF2B5EF4-FFF2-40B4-BE49-F238E27FC236}">
                <a16:creationId xmlns:a16="http://schemas.microsoft.com/office/drawing/2014/main" id="{F2C930E2-CC60-405C-A8EB-0CB62924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0665" y="1067536"/>
            <a:ext cx="584886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arometer">
            <a:extLst>
              <a:ext uri="{FF2B5EF4-FFF2-40B4-BE49-F238E27FC236}">
                <a16:creationId xmlns:a16="http://schemas.microsoft.com/office/drawing/2014/main" id="{18B02B8E-3FD1-48C3-B2C2-F537B8F5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7" y="3607679"/>
            <a:ext cx="3250321" cy="32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11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Content="1" isInverted="1"/>
      </p:transition>
    </mc:Choice>
    <mc:Fallback xmlns="">
      <p:transition spd="slow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tsunami">
            <a:extLst>
              <a:ext uri="{FF2B5EF4-FFF2-40B4-BE49-F238E27FC236}">
                <a16:creationId xmlns:a16="http://schemas.microsoft.com/office/drawing/2014/main" id="{11CBBAFA-213E-44DB-A82B-805C760B7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r="3"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F8436-6DF1-4253-B3BB-556FE4F0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3087528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</a:rPr>
              <a:t>tsunami</a:t>
            </a:r>
          </a:p>
        </p:txBody>
      </p:sp>
    </p:spTree>
    <p:extLst>
      <p:ext uri="{BB962C8B-B14F-4D97-AF65-F5344CB8AC3E}">
        <p14:creationId xmlns:p14="http://schemas.microsoft.com/office/powerpoint/2010/main" val="14034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  <p:sndAc>
          <p:stSnd>
            <p:snd r:embed="rId2" name="suction.wav"/>
          </p:stSnd>
        </p:sndAc>
      </p:transition>
    </mc:Choice>
    <mc:Fallback xmlns="">
      <p:transition spd="slow" advClick="0" advTm="3000">
        <p:fade/>
        <p:sndAc>
          <p:stSnd>
            <p:snd r:embed="rId4" name="suction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F9EB6-6672-4FE0-BE7D-31757AD6D0E5}"/>
              </a:ext>
            </a:extLst>
          </p:cNvPr>
          <p:cNvSpPr/>
          <p:nvPr/>
        </p:nvSpPr>
        <p:spPr>
          <a:xfrm>
            <a:off x="7780297" y="562708"/>
            <a:ext cx="44117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help identify and predict the size of a tsunami, scientists look at the size and type of the underwater earthquake that precedes it. This is often the first information they receive, because seismic waves travel faster than tsunamis.</a:t>
            </a:r>
            <a:endParaRPr lang="en-GB" sz="28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BDCC5D4-18B2-4D0A-8A0C-5B493E19E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 b="2195"/>
          <a:stretch/>
        </p:blipFill>
        <p:spPr bwMode="auto">
          <a:xfrm>
            <a:off x="-92766" y="0"/>
            <a:ext cx="7627080" cy="65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5000">
        <p:dissolve/>
      </p:transition>
    </mc:Choice>
    <mc:Fallback xmlns="">
      <p:transition spd="slow" advClick="0" advTm="45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tsunami predicting">
            <a:extLst>
              <a:ext uri="{FF2B5EF4-FFF2-40B4-BE49-F238E27FC236}">
                <a16:creationId xmlns:a16="http://schemas.microsoft.com/office/drawing/2014/main" id="{F3E6B6F1-B675-4283-8F21-C7792CF9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65" y="2323984"/>
            <a:ext cx="7086947" cy="379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2296C-AD6F-4968-B7E8-49D43B1CF24B}"/>
              </a:ext>
            </a:extLst>
          </p:cNvPr>
          <p:cNvSpPr/>
          <p:nvPr/>
        </p:nvSpPr>
        <p:spPr>
          <a:xfrm>
            <a:off x="7669526" y="2626407"/>
            <a:ext cx="3602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Get to high ground as far inland as possible.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If you are in a boat then quickly get to into sea.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72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allOver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9240ED5-FCD4-4DE7-A3CC-BFA9F97730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 r="2" b="2"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F446F-6132-4F8D-8CA9-F4A5857D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3087528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</a:rPr>
              <a:t>Earthquakes</a:t>
            </a:r>
          </a:p>
        </p:txBody>
      </p:sp>
    </p:spTree>
    <p:extLst>
      <p:ext uri="{BB962C8B-B14F-4D97-AF65-F5344CB8AC3E}">
        <p14:creationId xmlns:p14="http://schemas.microsoft.com/office/powerpoint/2010/main" val="4136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  <p:sndAc>
          <p:stSnd>
            <p:snd r:embed="rId2" name="bomb.wav"/>
          </p:stSnd>
        </p:sndAc>
      </p:transition>
    </mc:Choice>
    <mc:Fallback xmlns="">
      <p:transition spd="slow" advClick="0" advTm="3000">
        <p:fade/>
        <p:sndAc>
          <p:stSnd>
            <p:snd r:embed="rId4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4512B6E9-D233-43F9-8513-633FC53F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670" y="740418"/>
            <a:ext cx="561315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96AB8-461B-45A0-A3E7-4575660957D8}"/>
              </a:ext>
            </a:extLst>
          </p:cNvPr>
          <p:cNvSpPr txBox="1"/>
          <p:nvPr/>
        </p:nvSpPr>
        <p:spPr>
          <a:xfrm>
            <a:off x="8011531" y="2556454"/>
            <a:ext cx="3501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Quake scanners are used to detect miniature, subtle movements of the earth in preparation of a possible forthcoming earthquake</a:t>
            </a:r>
          </a:p>
        </p:txBody>
      </p:sp>
    </p:spTree>
    <p:extLst>
      <p:ext uri="{BB962C8B-B14F-4D97-AF65-F5344CB8AC3E}">
        <p14:creationId xmlns:p14="http://schemas.microsoft.com/office/powerpoint/2010/main" val="6070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3C8E1C92-AB9A-46C3-994E-140320BE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670" y="740418"/>
            <a:ext cx="5496373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8BA8E-3CB3-4E6A-B891-E7DEEE8BB45A}"/>
              </a:ext>
            </a:extLst>
          </p:cNvPr>
          <p:cNvSpPr txBox="1"/>
          <p:nvPr/>
        </p:nvSpPr>
        <p:spPr>
          <a:xfrm>
            <a:off x="7976344" y="2014330"/>
            <a:ext cx="3592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 newly created satellite from NASA that can detect the smallest of shakes of the earth from outer space!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B9DE2-E633-4347-B56B-52A9F64FBFFE}"/>
              </a:ext>
            </a:extLst>
          </p:cNvPr>
          <p:cNvSpPr/>
          <p:nvPr/>
        </p:nvSpPr>
        <p:spPr>
          <a:xfrm>
            <a:off x="7976344" y="3241993"/>
            <a:ext cx="369984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Cover your head and neck with your arms. If a sturdy table or desk is nearby, crawl underneath it for shelter. If no shelter is nearby, crawl next to an interior wall.</a:t>
            </a: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Earthquake proof buildings can also be built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433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9000">
        <p14:glitter pattern="hexagon"/>
      </p:transition>
    </mc:Choice>
    <mc:Fallback xmlns="">
      <p:transition spd="slow" advClick="0" advTm="1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C6775577-032E-44CA-B137-23986F7DD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 r="2" b="2270"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ame 14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01788-0C8C-486C-95CF-EC1E2AFC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3087528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</a:rPr>
              <a:t>Volcanoes</a:t>
            </a:r>
          </a:p>
        </p:txBody>
      </p:sp>
    </p:spTree>
    <p:extLst>
      <p:ext uri="{BB962C8B-B14F-4D97-AF65-F5344CB8AC3E}">
        <p14:creationId xmlns:p14="http://schemas.microsoft.com/office/powerpoint/2010/main" val="5964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  <p:sndAc>
          <p:stSnd>
            <p:snd r:embed="rId2" name="explode.wav"/>
          </p:stSnd>
        </p:sndAc>
      </p:transition>
    </mc:Choice>
    <mc:Fallback xmlns="">
      <p:transition spd="slow" advClick="0" advTm="3000">
        <p:fade/>
        <p:sndAc>
          <p:stSnd>
            <p:snd r:embed="rId4" name="explod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2CF0-EA31-4F6C-AA80-CD08BCED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FEDF1-7104-4862-A8FE-90F92F962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8836DF8D-29E5-467A-9B17-00E953F2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18EEB-9C5F-4887-B126-EB3D6CF94244}"/>
              </a:ext>
            </a:extLst>
          </p:cNvPr>
          <p:cNvSpPr txBox="1"/>
          <p:nvPr/>
        </p:nvSpPr>
        <p:spPr>
          <a:xfrm>
            <a:off x="8731348" y="567303"/>
            <a:ext cx="3460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Charts can be used to predict the eruption of a volcano. This is  by using frequencies of a variety of things.</a:t>
            </a:r>
          </a:p>
          <a:p>
            <a:r>
              <a:rPr lang="en-GB" sz="2800" dirty="0">
                <a:solidFill>
                  <a:schemeClr val="bg1"/>
                </a:solidFill>
              </a:rPr>
              <a:t>This can even be accessed on a regular computer.</a:t>
            </a:r>
          </a:p>
        </p:txBody>
      </p:sp>
    </p:spTree>
    <p:extLst>
      <p:ext uri="{BB962C8B-B14F-4D97-AF65-F5344CB8AC3E}">
        <p14:creationId xmlns:p14="http://schemas.microsoft.com/office/powerpoint/2010/main" val="3125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1DED393E-2AC7-44D8-97EB-631A69F2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722" y="544436"/>
            <a:ext cx="487467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8546DA-4FCA-43DC-AD08-821994A0BA7E}"/>
              </a:ext>
            </a:extLst>
          </p:cNvPr>
          <p:cNvSpPr/>
          <p:nvPr/>
        </p:nvSpPr>
        <p:spPr>
          <a:xfrm>
            <a:off x="8499533" y="2179020"/>
            <a:ext cx="27793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22222"/>
                </a:solidFill>
                <a:latin typeface="arial" panose="020B0604020202020204" pitchFamily="34" charset="0"/>
              </a:rPr>
              <a:t>To respond to a volcanic eruption, a</a:t>
            </a:r>
            <a:r>
              <a:rPr lang="en-GB" sz="2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void areas downstream of the eruption. Protect yourself from falling ash. Get under a form of shelter and evacuate if needed</a:t>
            </a:r>
          </a:p>
          <a:p>
            <a:pPr>
              <a:buFont typeface="+mj-lt"/>
              <a:buAutoNum type="arabicPeriod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laptop clipart">
            <a:extLst>
              <a:ext uri="{FF2B5EF4-FFF2-40B4-BE49-F238E27FC236}">
                <a16:creationId xmlns:a16="http://schemas.microsoft.com/office/drawing/2014/main" id="{E940FDD9-16EC-4B77-87BD-DBB60C8E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0467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91D699-9EEF-41F8-9B25-34F3D888EA93}"/>
              </a:ext>
            </a:extLst>
          </p:cNvPr>
          <p:cNvCxnSpPr>
            <a:cxnSpLocks/>
            <a:stCxn id="1026" idx="3"/>
          </p:cNvCxnSpPr>
          <p:nvPr/>
        </p:nvCxnSpPr>
        <p:spPr>
          <a:xfrm flipV="1">
            <a:off x="2438400" y="3748679"/>
            <a:ext cx="81419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3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fracture"/>
      </p:transition>
    </mc:Choice>
    <mc:Fallback xmlns="">
      <p:transition spd="slow" advClick="0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C843930C-E4C6-4BF3-966C-B5ADFC00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1235" y="911093"/>
            <a:ext cx="7220199" cy="520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 result for laptop clipart">
            <a:extLst>
              <a:ext uri="{FF2B5EF4-FFF2-40B4-BE49-F238E27FC236}">
                <a16:creationId xmlns:a16="http://schemas.microsoft.com/office/drawing/2014/main" id="{91C26B09-FCBE-48C1-8AC5-79193676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0467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90B2C1-C7C1-4C41-8E25-F2D6A1ADAD5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438400" y="3748679"/>
            <a:ext cx="81419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6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preview">
            <a:extLst>
              <a:ext uri="{FF2B5EF4-FFF2-40B4-BE49-F238E27FC236}">
                <a16:creationId xmlns:a16="http://schemas.microsoft.com/office/drawing/2014/main" id="{E45D37FC-466F-4AF2-BA2B-623115C09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 r="2" b="2"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ame 14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53F91-0929-4596-AF57-B28A157F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3087528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</a:rPr>
              <a:t>Tornadoes</a:t>
            </a:r>
          </a:p>
        </p:txBody>
      </p:sp>
    </p:spTree>
    <p:extLst>
      <p:ext uri="{BB962C8B-B14F-4D97-AF65-F5344CB8AC3E}">
        <p14:creationId xmlns:p14="http://schemas.microsoft.com/office/powerpoint/2010/main" val="30527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  <p:sndAc>
          <p:stSnd>
            <p:snd r:embed="rId2" name="whoosh.wav"/>
          </p:stSnd>
        </p:sndAc>
      </p:transition>
    </mc:Choice>
    <mc:Fallback xmlns="">
      <p:transition spd="slow" advClick="0" advTm="3000">
        <p:fade/>
        <p:sndAc>
          <p:stSnd>
            <p:snd r:embed="rId4" name="whoosh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173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Earthquakes</vt:lpstr>
      <vt:lpstr>PowerPoint Presentation</vt:lpstr>
      <vt:lpstr>PowerPoint Presentation</vt:lpstr>
      <vt:lpstr>Volcanoes</vt:lpstr>
      <vt:lpstr>PowerPoint Presentation</vt:lpstr>
      <vt:lpstr>PowerPoint Presentation</vt:lpstr>
      <vt:lpstr>PowerPoint Presentation</vt:lpstr>
      <vt:lpstr>Tornadoes</vt:lpstr>
      <vt:lpstr>PowerPoint Presentation</vt:lpstr>
      <vt:lpstr>tsunami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Rajul Shah</dc:creator>
  <cp:lastModifiedBy>2013 - Niam Shah</cp:lastModifiedBy>
  <cp:revision>13</cp:revision>
  <dcterms:created xsi:type="dcterms:W3CDTF">2020-03-02T18:14:28Z</dcterms:created>
  <dcterms:modified xsi:type="dcterms:W3CDTF">2020-06-26T14:09:24Z</dcterms:modified>
</cp:coreProperties>
</file>